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6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8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3AD75B-188A-444E-9173-79D7751150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17D4F43-9F3B-4973-BF3B-B7F71BE591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07B63D-E195-4595-A5F6-0FF71A4A4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F65B3-447C-4BE2-B4F6-B847AC9785E6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C31AF51-2D05-4ACB-A50F-F8761B3FD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BC5F194-F50E-495C-8A79-92799CD8B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9FB0B-9230-427A-8C6E-0177263A0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217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FF0036-3E89-4D43-8212-A1DD94363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53DB386-6BBC-4A19-B1B7-61ABAC3059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880058B-C8F5-4379-8A87-8DDABAED9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F65B3-447C-4BE2-B4F6-B847AC9785E6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F0413C9-D8EC-4C4C-B7A1-BB579C163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E89CC4-4949-41C9-97D1-AD216196C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9FB0B-9230-427A-8C6E-0177263A0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230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B0C848C-25C1-465E-AD4C-F5988F0BC5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B98A969-96BC-4FB8-9B45-CCDA87BD57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B54A62F-48F9-4329-AA66-33B0B071C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F65B3-447C-4BE2-B4F6-B847AC9785E6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4A95B23-4931-4157-8747-87B65B47C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47972F6-CCA8-4E43-92E7-F7DF513C8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9FB0B-9230-427A-8C6E-0177263A0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003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C2011D-DC31-4C9B-B5CD-09D6360FB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CF79C4-743B-4372-AA0E-7A237FD19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47BA86A-8783-452F-B545-AE089FC72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F65B3-447C-4BE2-B4F6-B847AC9785E6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F70ED35-A61E-4FA8-B2C5-78F074C78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6D905CC-4AC8-4F11-83B4-A14770E0F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9FB0B-9230-427A-8C6E-0177263A0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711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BE1759-C526-4F3C-87C1-081D8C9DC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591183-0846-40B3-B436-202E380DC0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483E76A-94EC-435B-8FED-9A22E6A13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F65B3-447C-4BE2-B4F6-B847AC9785E6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AD7A4B-433A-439B-9283-4A14A413E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B35FA79-3277-4028-9805-40EB8A0EC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9FB0B-9230-427A-8C6E-0177263A0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792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B7237C-BB8D-4359-B259-EE9D890FC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A757A9-09E0-4E03-B1F7-A1DD04E99A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6B949B6-B5A0-4B90-B893-E5356F2502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2C02384-16E4-484B-ABEF-DAADCA0ED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F65B3-447C-4BE2-B4F6-B847AC9785E6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1587E0D-02A1-45A0-8406-D746E4295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C7B8778-CC3C-4412-9545-D6AD67F6B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9FB0B-9230-427A-8C6E-0177263A0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266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9B1E43-37E8-41E1-B6CA-8F63A0C24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7AD3586-ADD7-4D1D-B996-298BCC2458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ED4E684-EDFE-4F8C-B432-EDA7811EB1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AC6D3A8-7D56-418F-B065-3FA1750E9D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96FCA9E-56C1-441F-936B-C0163C6BDA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E2957636-A3C1-498F-9B04-96D6CBCBC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F65B3-447C-4BE2-B4F6-B847AC9785E6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331C4A2-65DE-43B1-998D-DDBEB51B6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E789186-74BD-48DA-BCCA-F15F3BF68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9FB0B-9230-427A-8C6E-0177263A0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96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8C999E-6121-490D-89FE-0BAF798D3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40085EE-1C78-452D-8145-5D4D1F208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F65B3-447C-4BE2-B4F6-B847AC9785E6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F4D407B-F7B0-412A-BB6A-228F4FA56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E348405-7369-492F-9EDA-61BCDC3FE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9FB0B-9230-427A-8C6E-0177263A0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11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CB8895B-479E-4D43-B4F1-E958D7BC9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F65B3-447C-4BE2-B4F6-B847AC9785E6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D75B36C-D7D4-4B08-BA87-D0C020AB5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00CC838-323E-452D-96C4-CD8FC407E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9FB0B-9230-427A-8C6E-0177263A0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240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062B13-D9A3-4785-83C2-71962E08B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8804CEA-9EED-47D1-863F-938091375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D8D0DA1-AA24-46C8-81EF-C791FF03B4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EB5732E-5C31-4A73-A818-A33631BB8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F65B3-447C-4BE2-B4F6-B847AC9785E6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E98EDB8-7FE8-4F10-B23E-BEA8040CF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613A484-715A-4292-BDBA-E0FCA36E9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9FB0B-9230-427A-8C6E-0177263A0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378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DDB16F-BE02-4D09-B671-FF5C780F8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C49E8A4-72CC-4B44-AFBD-D51BF1871B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F1F8BC4-797D-4B22-BE4A-2B2C09177A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A4D693F-22F2-48FE-B4F3-BC5A6CA25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F65B3-447C-4BE2-B4F6-B847AC9785E6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F24BD1A-04CA-4BFE-B6F3-B106C0641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29F7AF3-7234-47B2-AC4E-4F01C79EF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19FB0B-9230-427A-8C6E-0177263A0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990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CEE772-ADC7-4DF3-B054-BDAF0947B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CABCA33-6557-4F46-B41A-7687416ED2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3051B6F-6DB9-4E79-B62B-D315B82F2E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F65B3-447C-4BE2-B4F6-B847AC9785E6}" type="datetimeFigureOut">
              <a:rPr lang="en-US" smtClean="0"/>
              <a:t>6/16/2024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1CA12CB-0A2B-44C2-9C49-3451573480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155E4AD-1C4D-41A3-84C6-4DB1EFA2E9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19FB0B-9230-427A-8C6E-0177263A0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774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F412EDE-B066-4F23-AE45-03B2692E11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26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A9F976C-DA9F-46F4-A890-C146274E91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598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055F512-77F9-4C13-905B-75712FB4B1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3460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D2E3416-FD34-48E3-9960-A4D156680C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50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7329626-07B3-4B63-8290-1A115BE092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287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D048375-1E35-4D85-8525-FF7064CC2C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113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DCE7A0D-70D7-4458-8DD6-81B41B61E0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893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C1BEB43-72ED-4BBF-B130-0B9EE07613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557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E652799-F4AC-4AF0-97D6-0442D00CA0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6772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FD7EAC6-6626-459D-9ED1-02CD484870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813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FD00C7C-C6DF-43BD-BD21-75288F5974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314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C0C0C0"/>
      </a:dk1>
      <a:lt1>
        <a:sysClr val="window" lastClr="000000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Широкоэкранный</PresentationFormat>
  <Paragraphs>0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quinque</dc:creator>
  <cp:lastModifiedBy>quinque</cp:lastModifiedBy>
  <cp:revision>1</cp:revision>
  <dcterms:created xsi:type="dcterms:W3CDTF">2024-06-16T20:09:46Z</dcterms:created>
  <dcterms:modified xsi:type="dcterms:W3CDTF">2024-06-16T20:12:59Z</dcterms:modified>
</cp:coreProperties>
</file>

<file path=docProps/thumbnail.jpeg>
</file>